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83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27211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3620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1959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77205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9692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9185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20815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85754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356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749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2858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1672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241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90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43579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4820-0F94-42E3-8E67-3D244698AA5A}" type="datetimeFigureOut">
              <a:rPr lang="lt-LT" smtClean="0"/>
              <a:t>2016.02.19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B08DB2-903E-4E02-8A94-C0C387548E2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952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2015 m. OLIMPIADŲ </a:t>
            </a:r>
            <a:r>
              <a:rPr lang="lt-L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LAIMĖTOJAI</a:t>
            </a:r>
            <a:endParaRPr lang="lt-L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5" y="1477896"/>
            <a:ext cx="10515600" cy="5128966"/>
          </a:xfrm>
        </p:spPr>
        <p:txBody>
          <a:bodyPr>
            <a:noAutofit/>
          </a:bodyPr>
          <a:lstStyle/>
          <a:p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Mantas Lukošiūnas</a:t>
            </a:r>
            <a:r>
              <a:rPr lang="lt-L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(Lietuvos 6 kl</a:t>
            </a:r>
            <a:r>
              <a:rPr lang="lt-LT" sz="3200" dirty="0">
                <a:latin typeface="Arial" panose="020B0604020202020204" pitchFamily="34" charset="0"/>
                <a:cs typeface="Arial" panose="020B0604020202020204" pitchFamily="34" charset="0"/>
              </a:rPr>
              <a:t>. mokinių matematikos </a:t>
            </a:r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olimpiada) – II vieta.</a:t>
            </a:r>
          </a:p>
          <a:p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Ūla </a:t>
            </a:r>
            <a:r>
              <a:rPr lang="lt-LT" sz="3200" dirty="0">
                <a:latin typeface="Arial" panose="020B0604020202020204" pitchFamily="34" charset="0"/>
                <a:cs typeface="Arial" panose="020B0604020202020204" pitchFamily="34" charset="0"/>
              </a:rPr>
              <a:t>Levanaitytė (</a:t>
            </a:r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Šiaurės </a:t>
            </a:r>
            <a:r>
              <a:rPr lang="lt-LT" sz="3200" dirty="0">
                <a:latin typeface="Arial" panose="020B0604020202020204" pitchFamily="34" charset="0"/>
                <a:cs typeface="Arial" panose="020B0604020202020204" pitchFamily="34" charset="0"/>
              </a:rPr>
              <a:t>Lietuvos 5-8 kl. mokinių gamtos mokslų-biologijos </a:t>
            </a:r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olimpiada) </a:t>
            </a:r>
            <a:r>
              <a:rPr lang="lt-LT" sz="3200" dirty="0">
                <a:latin typeface="Arial" panose="020B0604020202020204" pitchFamily="34" charset="0"/>
                <a:cs typeface="Arial" panose="020B0604020202020204" pitchFamily="34" charset="0"/>
              </a:rPr>
              <a:t>– II </a:t>
            </a:r>
            <a:r>
              <a:rPr lang="lt-L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vieta.</a:t>
            </a:r>
          </a:p>
        </p:txBody>
      </p:sp>
    </p:spTree>
    <p:extLst>
      <p:ext uri="{BB962C8B-B14F-4D97-AF65-F5344CB8AC3E}">
        <p14:creationId xmlns:p14="http://schemas.microsoft.com/office/powerpoint/2010/main" val="110699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>
                <a:latin typeface="Arial" panose="020B0604020202020204" pitchFamily="34" charset="0"/>
                <a:cs typeface="Arial" panose="020B0604020202020204" pitchFamily="34" charset="0"/>
              </a:rPr>
              <a:t>OLIMPIADŲ </a:t>
            </a:r>
            <a:r>
              <a:rPr lang="lt-LT" b="1" dirty="0" smtClean="0">
                <a:latin typeface="Arial" panose="020B0604020202020204" pitchFamily="34" charset="0"/>
                <a:cs typeface="Arial" panose="020B0604020202020204" pitchFamily="34" charset="0"/>
              </a:rPr>
              <a:t>LAIMĖTOJAI (2)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828"/>
            <a:ext cx="8596668" cy="5563673"/>
          </a:xfrm>
        </p:spPr>
        <p:txBody>
          <a:bodyPr>
            <a:normAutofit fontScale="55000" lnSpcReduction="20000"/>
          </a:bodyPr>
          <a:lstStyle/>
          <a:p>
            <a:r>
              <a:rPr lang="lt-LT" sz="4500" dirty="0">
                <a:latin typeface="Arial" panose="020B0604020202020204" pitchFamily="34" charset="0"/>
                <a:cs typeface="Arial" panose="020B0604020202020204" pitchFamily="34" charset="0"/>
              </a:rPr>
              <a:t>Ūla Levanaitytė (Šiaulių m. 6 kl. mokinių lietuvių kalbos olimpiada) – I vieta</a:t>
            </a:r>
          </a:p>
          <a:p>
            <a:r>
              <a:rPr lang="lt-LT" sz="4500" dirty="0">
                <a:latin typeface="Arial" panose="020B0604020202020204" pitchFamily="34" charset="0"/>
                <a:cs typeface="Arial" panose="020B0604020202020204" pitchFamily="34" charset="0"/>
              </a:rPr>
              <a:t>Ūla Levanaitytė (Šiaulių m. 6 kl. jaunųjų istorikų konkursas) – I vieta</a:t>
            </a:r>
          </a:p>
          <a:p>
            <a:r>
              <a:rPr lang="lt-LT" sz="4500" dirty="0">
                <a:latin typeface="Arial" panose="020B0604020202020204" pitchFamily="34" charset="0"/>
                <a:cs typeface="Arial" panose="020B0604020202020204" pitchFamily="34" charset="0"/>
              </a:rPr>
              <a:t>Mantas Lukošiūnas (Šiaulių m. 6 kl. mokinių matematikos olimpiada – I vieta</a:t>
            </a:r>
          </a:p>
          <a:p>
            <a:r>
              <a:rPr lang="lt-LT" sz="4500" dirty="0">
                <a:latin typeface="Arial" panose="020B0604020202020204" pitchFamily="34" charset="0"/>
                <a:cs typeface="Arial" panose="020B0604020202020204" pitchFamily="34" charset="0"/>
              </a:rPr>
              <a:t>Agnė Babrauskaitė (Šiaulių m. 7kl. mokinių dailės olimpiada) - II vieta</a:t>
            </a:r>
          </a:p>
          <a:p>
            <a:r>
              <a:rPr lang="lt-LT" sz="4500" dirty="0">
                <a:latin typeface="Arial" panose="020B0604020202020204" pitchFamily="34" charset="0"/>
                <a:cs typeface="Arial" panose="020B0604020202020204" pitchFamily="34" charset="0"/>
              </a:rPr>
              <a:t>Ūla Levanaitytė (Šiaulių m. 6 kl. mokinių gamtos mokslų olimpiada) – III vieta</a:t>
            </a:r>
          </a:p>
          <a:p>
            <a:r>
              <a:rPr lang="lt-LT" sz="4500" dirty="0">
                <a:latin typeface="Arial" panose="020B0604020202020204" pitchFamily="34" charset="0"/>
                <a:cs typeface="Arial" panose="020B0604020202020204" pitchFamily="34" charset="0"/>
              </a:rPr>
              <a:t>Paulius Senulis (Šiaulių m. 7 kl. mokinių geografijos olimpiada) – III vieta</a:t>
            </a:r>
          </a:p>
          <a:p>
            <a:r>
              <a:rPr lang="lt-LT" sz="4500" dirty="0">
                <a:latin typeface="Arial" panose="020B0604020202020204" pitchFamily="34" charset="0"/>
                <a:cs typeface="Arial" panose="020B0604020202020204" pitchFamily="34" charset="0"/>
              </a:rPr>
              <a:t>Armandas Kondroška  (Šiaulių m. jaunųjų istorikų olimpiada – III </a:t>
            </a:r>
            <a:r>
              <a:rPr lang="lt-LT" sz="4500" dirty="0" smtClean="0">
                <a:latin typeface="Arial" panose="020B0604020202020204" pitchFamily="34" charset="0"/>
                <a:cs typeface="Arial" panose="020B0604020202020204" pitchFamily="34" charset="0"/>
              </a:rPr>
              <a:t>vieta</a:t>
            </a:r>
            <a:endParaRPr lang="lt-LT" sz="4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2596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213</TotalTime>
  <Words>150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2015 m. OLIMPIADŲ LAIMĖTOJAI</vt:lpstr>
      <vt:lpstr>OLIMPIADŲ LAIMĖTOJAI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Sandoros</dc:creator>
  <cp:lastModifiedBy>Sandoros</cp:lastModifiedBy>
  <cp:revision>76</cp:revision>
  <dcterms:created xsi:type="dcterms:W3CDTF">2015-11-22T21:13:45Z</dcterms:created>
  <dcterms:modified xsi:type="dcterms:W3CDTF">2016-02-19T06:01:12Z</dcterms:modified>
</cp:coreProperties>
</file>